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42D0EC-B361-8275-974D-FA27A80E0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93C650-327A-DF03-3A29-3E66FA012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6F049-6884-CCEC-2FA5-923DC5F6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06157-CD18-4E77-9B53-D17367A727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6291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1A2E3-7FD3-085A-9DA5-57EF771ED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C01A6-F0E2-6FF5-173C-72D24C12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B0395-A7F4-398B-D751-64AA78629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67F16-4C50-4D2F-B9F3-72FFF0E7E4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625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4FE2A5-F701-8DE7-32D6-E38C66833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378DA-5C59-CACC-88C1-83AFA0D26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BE9410-41FD-179C-1BD9-F69068284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7F5D9-35B5-4D5D-8B88-8F55076829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236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F3920-7E34-B18E-C960-03CA20AC82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940404-D58F-3970-6A91-9CF771413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C25C6-4AE3-8172-F1B2-AC88B11E3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755B12-B6CF-40B7-895B-ED421AB1FF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493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15A479-2D30-4F57-F526-1ACB7BA28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7B874-BF21-3D15-12A2-A41D279F2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815A8-10EC-9367-E6E8-C46DB209F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52BBB-4647-47E6-B823-646051CB57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209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F69754-E403-318D-ECBF-6A7DB5709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4258776-E8CF-E120-0911-E2112BFC8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0A8A96-BD8C-7682-8E5D-3D3885575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99FFD-1C78-4906-9B34-1CFAD2EAC9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2173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9D0755D-C39B-1FD6-E826-88A60D717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DE153CA-6E93-F988-C7E2-D996A3DB9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C62D309-FC6A-A9BD-2360-3C64163FB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B8D8A-464C-4437-AC75-6149417D2E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54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745F7E0-D99D-871B-FA13-A65884D0D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87A552E-EB24-5322-E469-F04E32313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B4E2BE0-6F36-94FB-393E-DD68F46F2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AA15-3E18-46A3-915E-D5FA61C604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3839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220C0ED-2F0E-5059-16AB-8D50056A0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BB7DB94-A1EC-0CBC-C955-A251C71B1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00A9CC-CBE7-96A4-C352-ACD254022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629D2-8AAC-4E4F-8FD5-D3819B6E44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7188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396B3A-E3A9-7CE4-4F41-06126CF54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1EC265-E667-6735-17F3-A945D94D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8B0E48-A666-56CA-C70D-0F3C04744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4F639-D4E0-41B7-BC2C-8491BBBF62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38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1BC93C-77A5-58DA-115B-835F07CE9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CE877C-837B-6A35-DC2C-3EDE50A5B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DFEED9-4CA5-B662-FE51-86719E2E3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AACD6-FB71-4D24-BDF2-0E00C7DBC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10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110CB1E-FB3A-7E7E-CF85-C474CF2855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9CB5ACE-B186-D167-95CB-82FAA8DF1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669951-44EF-316F-D877-295B273E13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59421-67FE-FB7C-BCE1-0D9121AFB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35C46-5784-2039-33B5-569EB051D9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2FA9FE1-4795-409D-9876-2257FE8A7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63843F8-6237-C7ED-152D-E2EDE52FE3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Saviour and Lord, we pray to thee,</a:t>
            </a:r>
            <a:br>
              <a:rPr lang="en-AU" altLang="en-US" sz="4000" dirty="0"/>
            </a:br>
            <a:r>
              <a:rPr lang="en-AU" altLang="en-US" sz="4000" dirty="0"/>
              <a:t>Thy people ever would we be;</a:t>
            </a:r>
            <a:br>
              <a:rPr lang="en-AU" altLang="en-US" sz="4000" dirty="0"/>
            </a:br>
            <a:r>
              <a:rPr lang="en-AU" altLang="en-US" sz="4000" dirty="0"/>
              <a:t>To thee whose love our lives has sealed,</a:t>
            </a:r>
            <a:br>
              <a:rPr lang="en-AU" altLang="en-US" sz="4000" dirty="0"/>
            </a:br>
            <a:r>
              <a:rPr lang="en-AU" altLang="en-US" sz="4000" dirty="0"/>
              <a:t>To thee our lives we gladly yield.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79CA0B6-8BAC-03D6-F033-7E674029D0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1100" dirty="0"/>
            </a:br>
            <a:r>
              <a:rPr lang="en-AU" altLang="en-US" sz="4000" dirty="0"/>
              <a:t>A people called by thee to fight,</a:t>
            </a:r>
            <a:br>
              <a:rPr lang="en-AU" altLang="en-US" sz="4000" dirty="0"/>
            </a:br>
            <a:r>
              <a:rPr lang="en-AU" altLang="en-US" sz="4000" dirty="0"/>
              <a:t>We stand united in thy sight,</a:t>
            </a:r>
            <a:br>
              <a:rPr lang="en-AU" altLang="en-US" sz="4000" dirty="0"/>
            </a:br>
            <a:r>
              <a:rPr lang="en-AU" altLang="en-US" sz="4000" dirty="0"/>
              <a:t>One in our aim to vanquish sin,</a:t>
            </a:r>
            <a:br>
              <a:rPr lang="en-AU" altLang="en-US" sz="4000" dirty="0"/>
            </a:br>
            <a:r>
              <a:rPr lang="en-AU" altLang="en-US" sz="4000" dirty="0"/>
              <a:t>And bring thy glorious Kingdom in.</a:t>
            </a:r>
          </a:p>
          <a:p>
            <a:endParaRPr lang="en-AU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70C0C6A-190A-133C-F44A-E39E38AC1E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/>
              <a:t>Verse 3</a:t>
            </a:r>
            <a:br>
              <a:rPr lang="en-AU" altLang="en-US" dirty="0"/>
            </a:br>
            <a:r>
              <a:rPr lang="en-AU" altLang="en-US" sz="4000" dirty="0"/>
              <a:t>In this glad moment while we sing,</a:t>
            </a:r>
            <a:br>
              <a:rPr lang="en-AU" altLang="en-US" sz="4000" dirty="0"/>
            </a:br>
            <a:r>
              <a:rPr lang="en-AU" altLang="en-US" sz="4000" dirty="0"/>
              <a:t>Thy Army, we salute our King;</a:t>
            </a:r>
            <a:br>
              <a:rPr lang="en-AU" altLang="en-US" sz="4000" dirty="0"/>
            </a:br>
            <a:r>
              <a:rPr lang="en-AU" altLang="en-US" sz="4000" dirty="0"/>
              <a:t>By thee we live, on thee rely,</a:t>
            </a:r>
            <a:br>
              <a:rPr lang="en-AU" altLang="en-US" sz="4000" dirty="0"/>
            </a:br>
            <a:r>
              <a:rPr lang="en-AU" altLang="en-US" sz="4000" dirty="0"/>
              <a:t>By thee we'll conquer or we'll die.</a:t>
            </a:r>
          </a:p>
          <a:p>
            <a:endParaRPr lang="en-AU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6E1375F-54BC-EC04-8A0C-52CAC01ECA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br>
              <a:rPr lang="en-AU" altLang="en-US" sz="1400" dirty="0"/>
            </a:br>
            <a:r>
              <a:rPr lang="en-AU" altLang="en-US" sz="4000" dirty="0"/>
              <a:t>Our strength for warfare is thy might,</a:t>
            </a:r>
            <a:br>
              <a:rPr lang="en-AU" altLang="en-US" sz="4000" dirty="0"/>
            </a:br>
            <a:r>
              <a:rPr lang="en-AU" altLang="en-US" sz="4000" dirty="0"/>
              <a:t>Our hope of guidance is thy light;</a:t>
            </a:r>
            <a:br>
              <a:rPr lang="en-AU" altLang="en-US" sz="4000" dirty="0"/>
            </a:br>
            <a:r>
              <a:rPr lang="en-AU" altLang="en-US" sz="4000" dirty="0"/>
              <a:t>Pour out thy Spirit while we wait,</a:t>
            </a:r>
            <a:br>
              <a:rPr lang="en-AU" altLang="en-US" sz="4000" dirty="0"/>
            </a:br>
            <a:r>
              <a:rPr lang="en-AU" altLang="en-US" sz="4000" dirty="0"/>
              <a:t>And let thy love thy will dictate.</a:t>
            </a:r>
          </a:p>
          <a:p>
            <a:endParaRPr lang="en-AU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57772CF-D638-332F-4B99-2EE1BC6C00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/>
              <a:t>Verse 5</a:t>
            </a:r>
            <a:br>
              <a:rPr lang="en-AU" altLang="en-US" dirty="0"/>
            </a:br>
            <a:r>
              <a:rPr lang="en-AU" altLang="en-US" sz="4000" dirty="0"/>
              <a:t>Beneath thy standard still we'll stay;</a:t>
            </a:r>
            <a:br>
              <a:rPr lang="en-AU" altLang="en-US" sz="4000" dirty="0"/>
            </a:br>
            <a:r>
              <a:rPr lang="en-AU" altLang="en-US" sz="4000" dirty="0"/>
              <a:t>Thy cause shall every purpose sway;</a:t>
            </a:r>
            <a:br>
              <a:rPr lang="en-AU" altLang="en-US" sz="4000" dirty="0"/>
            </a:br>
            <a:r>
              <a:rPr lang="en-AU" altLang="en-US" sz="4000" dirty="0"/>
              <a:t>Nor will we lay our armour down</a:t>
            </a:r>
            <a:br>
              <a:rPr lang="en-AU" altLang="en-US" sz="4000" dirty="0"/>
            </a:br>
            <a:r>
              <a:rPr lang="en-AU" altLang="en-US" sz="4000" dirty="0"/>
              <a:t>Till we exchange it for a crown.</a:t>
            </a:r>
            <a:endParaRPr lang="en-AU" altLang="en-US" sz="4000" dirty="0">
              <a:solidFill>
                <a:srgbClr val="66FFFF"/>
              </a:solidFill>
            </a:endParaRPr>
          </a:p>
        </p:txBody>
      </p:sp>
      <p:sp>
        <p:nvSpPr>
          <p:cNvPr id="6147" name="TextBox 5">
            <a:extLst>
              <a:ext uri="{FF2B5EF4-FFF2-40B4-BE49-F238E27FC236}">
                <a16:creationId xmlns:a16="http://schemas.microsoft.com/office/drawing/2014/main" id="{219D6FE2-51A4-9501-85EB-FBBFE6C3C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165850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Saviour and Lord, we pray to thee</a:t>
            </a:r>
          </a:p>
          <a:p>
            <a:pPr eaLnBrk="1" hangingPunct="1"/>
            <a:r>
              <a:rPr lang="en-US" altLang="en-US" sz="1100"/>
              <a:t>Thomas Hodgson Mundell (1849-1934)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207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692. Saviour and Lord, we pray to thee, Thy people ever would we be; To thee whose love our lives has sealed, To thee our lives we gladly yield.</dc:title>
  <dc:creator>Perth Fortress Salvos</dc:creator>
  <cp:lastModifiedBy>Narelle Wheaton</cp:lastModifiedBy>
  <cp:revision>8</cp:revision>
  <dcterms:created xsi:type="dcterms:W3CDTF">1999-01-29T05:51:42Z</dcterms:created>
  <dcterms:modified xsi:type="dcterms:W3CDTF">2023-06-14T06:03:18Z</dcterms:modified>
</cp:coreProperties>
</file>